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56" r:id="rId5"/>
    <p:sldId id="258" r:id="rId6"/>
    <p:sldId id="257" r:id="rId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20016" autoAdjust="0"/>
    <p:restoredTop sz="94660" autoAdjust="0"/>
  </p:normalViewPr>
  <p:slideViewPr>
    <p:cSldViewPr snapToGrid="0">
      <p:cViewPr varScale="1">
        <p:scale>
          <a:sx n="101" d="100"/>
          <a:sy n="101" d="100"/>
        </p:scale>
        <p:origin x="126" y="3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halie Krumm" userId="6f595d3c-6c4b-43d7-a7f1-2f39d30a6db5" providerId="ADAL" clId="{B7F97DCA-48EC-400F-8AE7-A0301FF84845}"/>
    <pc:docChg chg="undo custSel mod addSld delSld modSld modMainMaster">
      <pc:chgData name="Nathalie Krumm" userId="6f595d3c-6c4b-43d7-a7f1-2f39d30a6db5" providerId="ADAL" clId="{B7F97DCA-48EC-400F-8AE7-A0301FF84845}" dt="2021-02-22T14:43:32.597" v="397" actId="20577"/>
      <pc:docMkLst>
        <pc:docMk/>
      </pc:docMkLst>
      <pc:sldChg chg="addSp delSp modSp mod setBg">
        <pc:chgData name="Nathalie Krumm" userId="6f595d3c-6c4b-43d7-a7f1-2f39d30a6db5" providerId="ADAL" clId="{B7F97DCA-48EC-400F-8AE7-A0301FF84845}" dt="2021-02-22T14:43:18.323" v="360" actId="20577"/>
        <pc:sldMkLst>
          <pc:docMk/>
          <pc:sldMk cId="3194377694" sldId="256"/>
        </pc:sldMkLst>
        <pc:spChg chg="mod">
          <ac:chgData name="Nathalie Krumm" userId="6f595d3c-6c4b-43d7-a7f1-2f39d30a6db5" providerId="ADAL" clId="{B7F97DCA-48EC-400F-8AE7-A0301FF84845}" dt="2021-02-22T14:41:51.161" v="330" actId="20577"/>
          <ac:spMkLst>
            <pc:docMk/>
            <pc:sldMk cId="3194377694" sldId="256"/>
            <ac:spMk id="2" creationId="{00000000-0000-0000-0000-000000000000}"/>
          </ac:spMkLst>
        </pc:spChg>
        <pc:spChg chg="mod">
          <ac:chgData name="Nathalie Krumm" userId="6f595d3c-6c4b-43d7-a7f1-2f39d30a6db5" providerId="ADAL" clId="{B7F97DCA-48EC-400F-8AE7-A0301FF84845}" dt="2021-02-22T14:43:18.323" v="360" actId="20577"/>
          <ac:spMkLst>
            <pc:docMk/>
            <pc:sldMk cId="3194377694" sldId="256"/>
            <ac:spMk id="3" creationId="{00000000-0000-0000-0000-000000000000}"/>
          </ac:spMkLst>
        </pc:spChg>
        <pc:spChg chg="add del">
          <ac:chgData name="Nathalie Krumm" userId="6f595d3c-6c4b-43d7-a7f1-2f39d30a6db5" providerId="ADAL" clId="{B7F97DCA-48EC-400F-8AE7-A0301FF84845}" dt="2021-02-22T14:06:36.450" v="121" actId="26606"/>
          <ac:spMkLst>
            <pc:docMk/>
            <pc:sldMk cId="3194377694" sldId="256"/>
            <ac:spMk id="9" creationId="{E91DC736-0EF8-4F87-9146-EBF1D2EE4D3D}"/>
          </ac:spMkLst>
        </pc:spChg>
        <pc:spChg chg="add del">
          <ac:chgData name="Nathalie Krumm" userId="6f595d3c-6c4b-43d7-a7f1-2f39d30a6db5" providerId="ADAL" clId="{B7F97DCA-48EC-400F-8AE7-A0301FF84845}" dt="2021-02-22T13:59:32.156" v="18" actId="26606"/>
          <ac:spMkLst>
            <pc:docMk/>
            <pc:sldMk cId="3194377694" sldId="256"/>
            <ac:spMk id="10" creationId="{A8384FB5-9ADC-4DDC-881B-597D56F5B15D}"/>
          </ac:spMkLst>
        </pc:spChg>
        <pc:spChg chg="add del">
          <ac:chgData name="Nathalie Krumm" userId="6f595d3c-6c4b-43d7-a7f1-2f39d30a6db5" providerId="ADAL" clId="{B7F97DCA-48EC-400F-8AE7-A0301FF84845}" dt="2021-02-22T14:06:36.450" v="121" actId="26606"/>
          <ac:spMkLst>
            <pc:docMk/>
            <pc:sldMk cId="3194377694" sldId="256"/>
            <ac:spMk id="11" creationId="{097CD68E-23E3-4007-8847-CD0944C4F7BE}"/>
          </ac:spMkLst>
        </pc:spChg>
        <pc:spChg chg="add del">
          <ac:chgData name="Nathalie Krumm" userId="6f595d3c-6c4b-43d7-a7f1-2f39d30a6db5" providerId="ADAL" clId="{B7F97DCA-48EC-400F-8AE7-A0301FF84845}" dt="2021-02-22T13:59:32.156" v="18" actId="26606"/>
          <ac:spMkLst>
            <pc:docMk/>
            <pc:sldMk cId="3194377694" sldId="256"/>
            <ac:spMk id="12" creationId="{91E5A9A7-95C6-4F4F-B00E-C82E07FE62EF}"/>
          </ac:spMkLst>
        </pc:spChg>
        <pc:spChg chg="add del">
          <ac:chgData name="Nathalie Krumm" userId="6f595d3c-6c4b-43d7-a7f1-2f39d30a6db5" providerId="ADAL" clId="{B7F97DCA-48EC-400F-8AE7-A0301FF84845}" dt="2021-02-22T14:06:36.450" v="121" actId="26606"/>
          <ac:spMkLst>
            <pc:docMk/>
            <pc:sldMk cId="3194377694" sldId="256"/>
            <ac:spMk id="13" creationId="{AF2F604E-43BE-4DC3-B983-E071523364F8}"/>
          </ac:spMkLst>
        </pc:spChg>
        <pc:spChg chg="add del">
          <ac:chgData name="Nathalie Krumm" userId="6f595d3c-6c4b-43d7-a7f1-2f39d30a6db5" providerId="ADAL" clId="{B7F97DCA-48EC-400F-8AE7-A0301FF84845}" dt="2021-02-22T13:59:32.156" v="18" actId="26606"/>
          <ac:spMkLst>
            <pc:docMk/>
            <pc:sldMk cId="3194377694" sldId="256"/>
            <ac:spMk id="14" creationId="{D07DD2DE-F619-49DD-B5E7-03A290FF4ED1}"/>
          </ac:spMkLst>
        </pc:spChg>
        <pc:spChg chg="add del">
          <ac:chgData name="Nathalie Krumm" userId="6f595d3c-6c4b-43d7-a7f1-2f39d30a6db5" providerId="ADAL" clId="{B7F97DCA-48EC-400F-8AE7-A0301FF84845}" dt="2021-02-22T14:06:36.450" v="121" actId="26606"/>
          <ac:spMkLst>
            <pc:docMk/>
            <pc:sldMk cId="3194377694" sldId="256"/>
            <ac:spMk id="15" creationId="{08C9B587-E65E-4B52-B37C-ABEBB6E87928}"/>
          </ac:spMkLst>
        </pc:spChg>
        <pc:spChg chg="add del">
          <ac:chgData name="Nathalie Krumm" userId="6f595d3c-6c4b-43d7-a7f1-2f39d30a6db5" providerId="ADAL" clId="{B7F97DCA-48EC-400F-8AE7-A0301FF84845}" dt="2021-02-22T13:59:32.156" v="18" actId="26606"/>
          <ac:spMkLst>
            <pc:docMk/>
            <pc:sldMk cId="3194377694" sldId="256"/>
            <ac:spMk id="16" creationId="{85149191-5F60-4A28-AAFF-039F96B0F3EC}"/>
          </ac:spMkLst>
        </pc:spChg>
        <pc:spChg chg="add del">
          <ac:chgData name="Nathalie Krumm" userId="6f595d3c-6c4b-43d7-a7f1-2f39d30a6db5" providerId="ADAL" clId="{B7F97DCA-48EC-400F-8AE7-A0301FF84845}" dt="2021-02-22T13:59:32.156" v="18" actId="26606"/>
          <ac:spMkLst>
            <pc:docMk/>
            <pc:sldMk cId="3194377694" sldId="256"/>
            <ac:spMk id="18" creationId="{F8260ED5-17F7-4158-B241-D51DD4CF1B7E}"/>
          </ac:spMkLst>
        </pc:spChg>
        <pc:spChg chg="add del">
          <ac:chgData name="Nathalie Krumm" userId="6f595d3c-6c4b-43d7-a7f1-2f39d30a6db5" providerId="ADAL" clId="{B7F97DCA-48EC-400F-8AE7-A0301FF84845}" dt="2021-02-22T13:59:25.580" v="10" actId="26606"/>
          <ac:spMkLst>
            <pc:docMk/>
            <pc:sldMk cId="3194377694" sldId="256"/>
            <ac:spMk id="23" creationId="{156189E5-8A3E-4CFD-B71B-CCD0F8495E56}"/>
          </ac:spMkLst>
        </pc:spChg>
        <pc:spChg chg="add del">
          <ac:chgData name="Nathalie Krumm" userId="6f595d3c-6c4b-43d7-a7f1-2f39d30a6db5" providerId="ADAL" clId="{B7F97DCA-48EC-400F-8AE7-A0301FF84845}" dt="2021-02-22T13:59:25.580" v="10" actId="26606"/>
          <ac:spMkLst>
            <pc:docMk/>
            <pc:sldMk cId="3194377694" sldId="256"/>
            <ac:spMk id="25" creationId="{BE95D989-81FA-4BAD-9AD5-E46CEDA91B36}"/>
          </ac:spMkLst>
        </pc:spChg>
        <pc:spChg chg="add del">
          <ac:chgData name="Nathalie Krumm" userId="6f595d3c-6c4b-43d7-a7f1-2f39d30a6db5" providerId="ADAL" clId="{B7F97DCA-48EC-400F-8AE7-A0301FF84845}" dt="2021-02-22T13:59:28.451" v="12" actId="26606"/>
          <ac:spMkLst>
            <pc:docMk/>
            <pc:sldMk cId="3194377694" sldId="256"/>
            <ac:spMk id="27" creationId="{D07DD2DE-F619-49DD-B5E7-03A290FF4ED1}"/>
          </ac:spMkLst>
        </pc:spChg>
        <pc:spChg chg="add del">
          <ac:chgData name="Nathalie Krumm" userId="6f595d3c-6c4b-43d7-a7f1-2f39d30a6db5" providerId="ADAL" clId="{B7F97DCA-48EC-400F-8AE7-A0301FF84845}" dt="2021-02-22T13:59:28.451" v="12" actId="26606"/>
          <ac:spMkLst>
            <pc:docMk/>
            <pc:sldMk cId="3194377694" sldId="256"/>
            <ac:spMk id="28" creationId="{A8384FB5-9ADC-4DDC-881B-597D56F5B15D}"/>
          </ac:spMkLst>
        </pc:spChg>
        <pc:spChg chg="add del">
          <ac:chgData name="Nathalie Krumm" userId="6f595d3c-6c4b-43d7-a7f1-2f39d30a6db5" providerId="ADAL" clId="{B7F97DCA-48EC-400F-8AE7-A0301FF84845}" dt="2021-02-22T13:59:28.451" v="12" actId="26606"/>
          <ac:spMkLst>
            <pc:docMk/>
            <pc:sldMk cId="3194377694" sldId="256"/>
            <ac:spMk id="29" creationId="{85149191-5F60-4A28-AAFF-039F96B0F3EC}"/>
          </ac:spMkLst>
        </pc:spChg>
        <pc:spChg chg="add del">
          <ac:chgData name="Nathalie Krumm" userId="6f595d3c-6c4b-43d7-a7f1-2f39d30a6db5" providerId="ADAL" clId="{B7F97DCA-48EC-400F-8AE7-A0301FF84845}" dt="2021-02-22T13:59:28.451" v="12" actId="26606"/>
          <ac:spMkLst>
            <pc:docMk/>
            <pc:sldMk cId="3194377694" sldId="256"/>
            <ac:spMk id="30" creationId="{91E5A9A7-95C6-4F4F-B00E-C82E07FE62EF}"/>
          </ac:spMkLst>
        </pc:spChg>
        <pc:spChg chg="add del">
          <ac:chgData name="Nathalie Krumm" userId="6f595d3c-6c4b-43d7-a7f1-2f39d30a6db5" providerId="ADAL" clId="{B7F97DCA-48EC-400F-8AE7-A0301FF84845}" dt="2021-02-22T13:59:28.451" v="12" actId="26606"/>
          <ac:spMkLst>
            <pc:docMk/>
            <pc:sldMk cId="3194377694" sldId="256"/>
            <ac:spMk id="31" creationId="{F8260ED5-17F7-4158-B241-D51DD4CF1B7E}"/>
          </ac:spMkLst>
        </pc:spChg>
        <pc:picChg chg="add del mod">
          <ac:chgData name="Nathalie Krumm" userId="6f595d3c-6c4b-43d7-a7f1-2f39d30a6db5" providerId="ADAL" clId="{B7F97DCA-48EC-400F-8AE7-A0301FF84845}" dt="2021-02-22T13:59:32.622" v="19" actId="931"/>
          <ac:picMkLst>
            <pc:docMk/>
            <pc:sldMk cId="3194377694" sldId="256"/>
            <ac:picMk id="5" creationId="{E264A326-50E8-44DF-91EC-E59B9C7B1BB8}"/>
          </ac:picMkLst>
        </pc:picChg>
        <pc:picChg chg="add del mod ord">
          <ac:chgData name="Nathalie Krumm" userId="6f595d3c-6c4b-43d7-a7f1-2f39d30a6db5" providerId="ADAL" clId="{B7F97DCA-48EC-400F-8AE7-A0301FF84845}" dt="2021-02-22T14:06:40.971" v="128" actId="931"/>
          <ac:picMkLst>
            <pc:docMk/>
            <pc:sldMk cId="3194377694" sldId="256"/>
            <ac:picMk id="7" creationId="{5F899BEF-F54D-48C2-A57D-6301C64EF30D}"/>
          </ac:picMkLst>
        </pc:picChg>
        <pc:picChg chg="add del mod">
          <ac:chgData name="Nathalie Krumm" userId="6f595d3c-6c4b-43d7-a7f1-2f39d30a6db5" providerId="ADAL" clId="{B7F97DCA-48EC-400F-8AE7-A0301FF84845}" dt="2021-02-22T14:15:10.947" v="148" actId="478"/>
          <ac:picMkLst>
            <pc:docMk/>
            <pc:sldMk cId="3194377694" sldId="256"/>
            <ac:picMk id="19" creationId="{ED8BE2BB-8999-47BD-83B6-B2C3B69CA37E}"/>
          </ac:picMkLst>
        </pc:picChg>
        <pc:picChg chg="add del mod">
          <ac:chgData name="Nathalie Krumm" userId="6f595d3c-6c4b-43d7-a7f1-2f39d30a6db5" providerId="ADAL" clId="{B7F97DCA-48EC-400F-8AE7-A0301FF84845}" dt="2021-02-22T14:06:36.441" v="120"/>
          <ac:picMkLst>
            <pc:docMk/>
            <pc:sldMk cId="3194377694" sldId="256"/>
            <ac:picMk id="26" creationId="{5C12BA7A-6D9A-4F3C-8257-55C4BC35B2AD}"/>
          </ac:picMkLst>
        </pc:picChg>
      </pc:sldChg>
      <pc:sldChg chg="modSp new mod">
        <pc:chgData name="Nathalie Krumm" userId="6f595d3c-6c4b-43d7-a7f1-2f39d30a6db5" providerId="ADAL" clId="{B7F97DCA-48EC-400F-8AE7-A0301FF84845}" dt="2021-02-22T14:41:42.833" v="325" actId="20577"/>
        <pc:sldMkLst>
          <pc:docMk/>
          <pc:sldMk cId="2374177463" sldId="257"/>
        </pc:sldMkLst>
        <pc:spChg chg="mod">
          <ac:chgData name="Nathalie Krumm" userId="6f595d3c-6c4b-43d7-a7f1-2f39d30a6db5" providerId="ADAL" clId="{B7F97DCA-48EC-400F-8AE7-A0301FF84845}" dt="2021-02-22T14:41:36.763" v="307" actId="20577"/>
          <ac:spMkLst>
            <pc:docMk/>
            <pc:sldMk cId="2374177463" sldId="257"/>
            <ac:spMk id="2" creationId="{8DFDB095-1F26-490D-9546-F95CA43D8665}"/>
          </ac:spMkLst>
        </pc:spChg>
        <pc:spChg chg="mod">
          <ac:chgData name="Nathalie Krumm" userId="6f595d3c-6c4b-43d7-a7f1-2f39d30a6db5" providerId="ADAL" clId="{B7F97DCA-48EC-400F-8AE7-A0301FF84845}" dt="2021-02-22T14:41:42.833" v="325" actId="20577"/>
          <ac:spMkLst>
            <pc:docMk/>
            <pc:sldMk cId="2374177463" sldId="257"/>
            <ac:spMk id="3" creationId="{F3380636-464C-4266-89F2-15110E00E92E}"/>
          </ac:spMkLst>
        </pc:spChg>
      </pc:sldChg>
      <pc:sldChg chg="new del">
        <pc:chgData name="Nathalie Krumm" userId="6f595d3c-6c4b-43d7-a7f1-2f39d30a6db5" providerId="ADAL" clId="{B7F97DCA-48EC-400F-8AE7-A0301FF84845}" dt="2021-02-22T14:39:46.439" v="297" actId="47"/>
        <pc:sldMkLst>
          <pc:docMk/>
          <pc:sldMk cId="3201899234" sldId="257"/>
        </pc:sldMkLst>
      </pc:sldChg>
      <pc:sldChg chg="new del">
        <pc:chgData name="Nathalie Krumm" userId="6f595d3c-6c4b-43d7-a7f1-2f39d30a6db5" providerId="ADAL" clId="{B7F97DCA-48EC-400F-8AE7-A0301FF84845}" dt="2021-02-22T14:22:09.224" v="155" actId="680"/>
        <pc:sldMkLst>
          <pc:docMk/>
          <pc:sldMk cId="3347358768" sldId="257"/>
        </pc:sldMkLst>
      </pc:sldChg>
      <pc:sldChg chg="addSp delSp modSp new del mod">
        <pc:chgData name="Nathalie Krumm" userId="6f595d3c-6c4b-43d7-a7f1-2f39d30a6db5" providerId="ADAL" clId="{B7F97DCA-48EC-400F-8AE7-A0301FF84845}" dt="2021-02-22T14:15:07.288" v="146" actId="47"/>
        <pc:sldMkLst>
          <pc:docMk/>
          <pc:sldMk cId="3721979530" sldId="257"/>
        </pc:sldMkLst>
        <pc:spChg chg="mod">
          <ac:chgData name="Nathalie Krumm" userId="6f595d3c-6c4b-43d7-a7f1-2f39d30a6db5" providerId="ADAL" clId="{B7F97DCA-48EC-400F-8AE7-A0301FF84845}" dt="2021-02-22T14:08:25.396" v="145" actId="14100"/>
          <ac:spMkLst>
            <pc:docMk/>
            <pc:sldMk cId="3721979530" sldId="257"/>
            <ac:spMk id="2" creationId="{9A9C8BBF-F0D9-4D1E-9383-7AD074598E3B}"/>
          </ac:spMkLst>
        </pc:spChg>
        <pc:spChg chg="mod">
          <ac:chgData name="Nathalie Krumm" userId="6f595d3c-6c4b-43d7-a7f1-2f39d30a6db5" providerId="ADAL" clId="{B7F97DCA-48EC-400F-8AE7-A0301FF84845}" dt="2021-02-22T14:08:25.396" v="145" actId="14100"/>
          <ac:spMkLst>
            <pc:docMk/>
            <pc:sldMk cId="3721979530" sldId="257"/>
            <ac:spMk id="3" creationId="{B20FD52C-012B-4AE5-9CF2-CAB06F7F93A6}"/>
          </ac:spMkLst>
        </pc:spChg>
        <pc:spChg chg="mod">
          <ac:chgData name="Nathalie Krumm" userId="6f595d3c-6c4b-43d7-a7f1-2f39d30a6db5" providerId="ADAL" clId="{B7F97DCA-48EC-400F-8AE7-A0301FF84845}" dt="2021-02-22T14:08:25.396" v="145" actId="14100"/>
          <ac:spMkLst>
            <pc:docMk/>
            <pc:sldMk cId="3721979530" sldId="257"/>
            <ac:spMk id="4" creationId="{EF2CFEAE-6514-47AA-A238-E1FBD3D69E4A}"/>
          </ac:spMkLst>
        </pc:spChg>
        <pc:picChg chg="add del mod">
          <ac:chgData name="Nathalie Krumm" userId="6f595d3c-6c4b-43d7-a7f1-2f39d30a6db5" providerId="ADAL" clId="{B7F97DCA-48EC-400F-8AE7-A0301FF84845}" dt="2021-02-22T13:59:31.536" v="17"/>
          <ac:picMkLst>
            <pc:docMk/>
            <pc:sldMk cId="3721979530" sldId="257"/>
            <ac:picMk id="5" creationId="{1B6FCE43-8058-40A6-A446-108C785E56F9}"/>
          </ac:picMkLst>
        </pc:picChg>
        <pc:picChg chg="add del mod">
          <ac:chgData name="Nathalie Krumm" userId="6f595d3c-6c4b-43d7-a7f1-2f39d30a6db5" providerId="ADAL" clId="{B7F97DCA-48EC-400F-8AE7-A0301FF84845}" dt="2021-02-22T14:06:39.154" v="125"/>
          <ac:picMkLst>
            <pc:docMk/>
            <pc:sldMk cId="3721979530" sldId="257"/>
            <ac:picMk id="6" creationId="{011A43EB-09EC-4803-9B28-4AB2AF3530E2}"/>
          </ac:picMkLst>
        </pc:picChg>
        <pc:picChg chg="add mod">
          <ac:chgData name="Nathalie Krumm" userId="6f595d3c-6c4b-43d7-a7f1-2f39d30a6db5" providerId="ADAL" clId="{B7F97DCA-48EC-400F-8AE7-A0301FF84845}" dt="2021-02-22T14:07:32.508" v="139" actId="1076"/>
          <ac:picMkLst>
            <pc:docMk/>
            <pc:sldMk cId="3721979530" sldId="257"/>
            <ac:picMk id="7" creationId="{4E531B8A-C390-4BC3-AE54-AB2B65CD514F}"/>
          </ac:picMkLst>
        </pc:picChg>
      </pc:sldChg>
      <pc:sldChg chg="new del">
        <pc:chgData name="Nathalie Krumm" userId="6f595d3c-6c4b-43d7-a7f1-2f39d30a6db5" providerId="ADAL" clId="{B7F97DCA-48EC-400F-8AE7-A0301FF84845}" dt="2021-02-22T14:15:08.467" v="147" actId="47"/>
        <pc:sldMkLst>
          <pc:docMk/>
          <pc:sldMk cId="2906672099" sldId="258"/>
        </pc:sldMkLst>
      </pc:sldChg>
      <pc:sldChg chg="modSp new mod">
        <pc:chgData name="Nathalie Krumm" userId="6f595d3c-6c4b-43d7-a7f1-2f39d30a6db5" providerId="ADAL" clId="{B7F97DCA-48EC-400F-8AE7-A0301FF84845}" dt="2021-02-22T14:43:32.597" v="397" actId="20577"/>
        <pc:sldMkLst>
          <pc:docMk/>
          <pc:sldMk cId="4231298680" sldId="258"/>
        </pc:sldMkLst>
        <pc:spChg chg="mod">
          <ac:chgData name="Nathalie Krumm" userId="6f595d3c-6c4b-43d7-a7f1-2f39d30a6db5" providerId="ADAL" clId="{B7F97DCA-48EC-400F-8AE7-A0301FF84845}" dt="2021-02-22T14:43:32.597" v="397" actId="20577"/>
          <ac:spMkLst>
            <pc:docMk/>
            <pc:sldMk cId="4231298680" sldId="258"/>
            <ac:spMk id="2" creationId="{43DA076A-0C44-42D6-9BF9-4A7A1B10A845}"/>
          </ac:spMkLst>
        </pc:spChg>
      </pc:sldChg>
      <pc:sldMasterChg chg="addSp modSp mod modSldLayout">
        <pc:chgData name="Nathalie Krumm" userId="6f595d3c-6c4b-43d7-a7f1-2f39d30a6db5" providerId="ADAL" clId="{B7F97DCA-48EC-400F-8AE7-A0301FF84845}" dt="2021-02-22T14:38:01.610" v="295"/>
        <pc:sldMasterMkLst>
          <pc:docMk/>
          <pc:sldMasterMk cId="3707285536" sldId="2147483648"/>
        </pc:sldMasterMkLst>
        <pc:spChg chg="mod">
          <ac:chgData name="Nathalie Krumm" userId="6f595d3c-6c4b-43d7-a7f1-2f39d30a6db5" providerId="ADAL" clId="{B7F97DCA-48EC-400F-8AE7-A0301FF84845}" dt="2021-02-22T14:25:39.411" v="167" actId="1076"/>
          <ac:spMkLst>
            <pc:docMk/>
            <pc:sldMasterMk cId="3707285536" sldId="2147483648"/>
            <ac:spMk id="2" creationId="{00000000-0000-0000-0000-000000000000}"/>
          </ac:spMkLst>
        </pc:spChg>
        <pc:spChg chg="mod">
          <ac:chgData name="Nathalie Krumm" userId="6f595d3c-6c4b-43d7-a7f1-2f39d30a6db5" providerId="ADAL" clId="{B7F97DCA-48EC-400F-8AE7-A0301FF84845}" dt="2021-02-22T14:25:33.800" v="166" actId="14100"/>
          <ac:spMkLst>
            <pc:docMk/>
            <pc:sldMasterMk cId="3707285536" sldId="2147483648"/>
            <ac:spMk id="3" creationId="{00000000-0000-0000-0000-000000000000}"/>
          </ac:spMkLst>
        </pc:spChg>
        <pc:spChg chg="mod">
          <ac:chgData name="Nathalie Krumm" userId="6f595d3c-6c4b-43d7-a7f1-2f39d30a6db5" providerId="ADAL" clId="{B7F97DCA-48EC-400F-8AE7-A0301FF84845}" dt="2021-02-22T14:24:13.515" v="158" actId="2711"/>
          <ac:spMkLst>
            <pc:docMk/>
            <pc:sldMasterMk cId="3707285536" sldId="2147483648"/>
            <ac:spMk id="4" creationId="{00000000-0000-0000-0000-000000000000}"/>
          </ac:spMkLst>
        </pc:spChg>
        <pc:spChg chg="mod">
          <ac:chgData name="Nathalie Krumm" userId="6f595d3c-6c4b-43d7-a7f1-2f39d30a6db5" providerId="ADAL" clId="{B7F97DCA-48EC-400F-8AE7-A0301FF84845}" dt="2021-02-22T14:24:17.099" v="159" actId="2711"/>
          <ac:spMkLst>
            <pc:docMk/>
            <pc:sldMasterMk cId="3707285536" sldId="2147483648"/>
            <ac:spMk id="5" creationId="{00000000-0000-0000-0000-000000000000}"/>
          </ac:spMkLst>
        </pc:spChg>
        <pc:spChg chg="mod">
          <ac:chgData name="Nathalie Krumm" userId="6f595d3c-6c4b-43d7-a7f1-2f39d30a6db5" providerId="ADAL" clId="{B7F97DCA-48EC-400F-8AE7-A0301FF84845}" dt="2021-02-22T14:24:21.784" v="160" actId="2711"/>
          <ac:spMkLst>
            <pc:docMk/>
            <pc:sldMasterMk cId="3707285536" sldId="2147483648"/>
            <ac:spMk id="6" creationId="{00000000-0000-0000-0000-000000000000}"/>
          </ac:spMkLst>
        </pc:spChg>
        <pc:picChg chg="add mod">
          <ac:chgData name="Nathalie Krumm" userId="6f595d3c-6c4b-43d7-a7f1-2f39d30a6db5" providerId="ADAL" clId="{B7F97DCA-48EC-400F-8AE7-A0301FF84845}" dt="2021-02-22T14:25:50.990" v="170" actId="1076"/>
          <ac:picMkLst>
            <pc:docMk/>
            <pc:sldMasterMk cId="3707285536" sldId="2147483648"/>
            <ac:picMk id="8" creationId="{3A7A7E22-C749-44D6-96A8-A6647B672D82}"/>
          </ac:picMkLst>
        </pc:picChg>
        <pc:sldLayoutChg chg="addSp delSp modSp mod">
          <pc:chgData name="Nathalie Krumm" userId="6f595d3c-6c4b-43d7-a7f1-2f39d30a6db5" providerId="ADAL" clId="{B7F97DCA-48EC-400F-8AE7-A0301FF84845}" dt="2021-02-22T14:37:54.713" v="293" actId="164"/>
          <pc:sldLayoutMkLst>
            <pc:docMk/>
            <pc:sldMasterMk cId="3707285536" sldId="2147483648"/>
            <pc:sldLayoutMk cId="3784422522" sldId="2147483649"/>
          </pc:sldLayoutMkLst>
          <pc:spChg chg="mod ord">
            <ac:chgData name="Nathalie Krumm" userId="6f595d3c-6c4b-43d7-a7f1-2f39d30a6db5" providerId="ADAL" clId="{B7F97DCA-48EC-400F-8AE7-A0301FF84845}" dt="2021-02-22T14:37:42.853" v="288" actId="166"/>
            <ac:spMkLst>
              <pc:docMk/>
              <pc:sldMasterMk cId="3707285536" sldId="2147483648"/>
              <pc:sldLayoutMk cId="3784422522" sldId="2147483649"/>
              <ac:spMk id="2" creationId="{00000000-0000-0000-0000-000000000000}"/>
            </ac:spMkLst>
          </pc:spChg>
          <pc:spChg chg="mod">
            <ac:chgData name="Nathalie Krumm" userId="6f595d3c-6c4b-43d7-a7f1-2f39d30a6db5" providerId="ADAL" clId="{B7F97DCA-48EC-400F-8AE7-A0301FF84845}" dt="2021-02-22T14:34:14.143" v="229" actId="1036"/>
            <ac:spMkLst>
              <pc:docMk/>
              <pc:sldMasterMk cId="3707285536" sldId="2147483648"/>
              <pc:sldLayoutMk cId="3784422522" sldId="2147483649"/>
              <ac:spMk id="3" creationId="{00000000-0000-0000-0000-000000000000}"/>
            </ac:spMkLst>
          </pc:spChg>
          <pc:spChg chg="add mod">
            <ac:chgData name="Nathalie Krumm" userId="6f595d3c-6c4b-43d7-a7f1-2f39d30a6db5" providerId="ADAL" clId="{B7F97DCA-48EC-400F-8AE7-A0301FF84845}" dt="2021-02-22T14:37:54.713" v="293" actId="164"/>
            <ac:spMkLst>
              <pc:docMk/>
              <pc:sldMasterMk cId="3707285536" sldId="2147483648"/>
              <pc:sldLayoutMk cId="3784422522" sldId="2147483649"/>
              <ac:spMk id="13" creationId="{C4C897F0-0CA0-4155-9A4C-5A33D81CE625}"/>
            </ac:spMkLst>
          </pc:spChg>
          <pc:grpChg chg="add mod">
            <ac:chgData name="Nathalie Krumm" userId="6f595d3c-6c4b-43d7-a7f1-2f39d30a6db5" providerId="ADAL" clId="{B7F97DCA-48EC-400F-8AE7-A0301FF84845}" dt="2021-02-22T14:37:54.713" v="293" actId="164"/>
            <ac:grpSpMkLst>
              <pc:docMk/>
              <pc:sldMasterMk cId="3707285536" sldId="2147483648"/>
              <pc:sldLayoutMk cId="3784422522" sldId="2147483649"/>
              <ac:grpSpMk id="14" creationId="{33764668-CB3C-4693-8CB0-AA8765919067}"/>
            </ac:grpSpMkLst>
          </pc:grpChg>
          <pc:picChg chg="add del mod">
            <ac:chgData name="Nathalie Krumm" userId="6f595d3c-6c4b-43d7-a7f1-2f39d30a6db5" providerId="ADAL" clId="{B7F97DCA-48EC-400F-8AE7-A0301FF84845}" dt="2021-02-22T14:33:15.977" v="203" actId="478"/>
            <ac:picMkLst>
              <pc:docMk/>
              <pc:sldMasterMk cId="3707285536" sldId="2147483648"/>
              <pc:sldLayoutMk cId="3784422522" sldId="2147483649"/>
              <ac:picMk id="8" creationId="{036CA81F-8561-4008-AF1C-34580917E878}"/>
            </ac:picMkLst>
          </pc:picChg>
          <pc:picChg chg="add mod modCrop">
            <ac:chgData name="Nathalie Krumm" userId="6f595d3c-6c4b-43d7-a7f1-2f39d30a6db5" providerId="ADAL" clId="{B7F97DCA-48EC-400F-8AE7-A0301FF84845}" dt="2021-02-22T14:37:54.713" v="293" actId="164"/>
            <ac:picMkLst>
              <pc:docMk/>
              <pc:sldMasterMk cId="3707285536" sldId="2147483648"/>
              <pc:sldLayoutMk cId="3784422522" sldId="2147483649"/>
              <ac:picMk id="10" creationId="{516C618A-AF07-4D89-B079-202BF739BF06}"/>
            </ac:picMkLst>
          </pc:picChg>
          <pc:picChg chg="add mod ord">
            <ac:chgData name="Nathalie Krumm" userId="6f595d3c-6c4b-43d7-a7f1-2f39d30a6db5" providerId="ADAL" clId="{B7F97DCA-48EC-400F-8AE7-A0301FF84845}" dt="2021-02-22T14:37:54.713" v="293" actId="164"/>
            <ac:picMkLst>
              <pc:docMk/>
              <pc:sldMasterMk cId="3707285536" sldId="2147483648"/>
              <pc:sldLayoutMk cId="3784422522" sldId="2147483649"/>
              <ac:picMk id="12" creationId="{924F2293-287E-4158-A2D2-778765E15C54}"/>
            </ac:picMkLst>
          </pc:picChg>
        </pc:sldLayoutChg>
        <pc:sldLayoutChg chg="modSp">
          <pc:chgData name="Nathalie Krumm" userId="6f595d3c-6c4b-43d7-a7f1-2f39d30a6db5" providerId="ADAL" clId="{B7F97DCA-48EC-400F-8AE7-A0301FF84845}" dt="2021-02-22T14:21:47.153" v="154" actId="2711"/>
          <pc:sldLayoutMkLst>
            <pc:docMk/>
            <pc:sldMasterMk cId="3707285536" sldId="2147483648"/>
            <pc:sldLayoutMk cId="1322720541" sldId="2147483650"/>
          </pc:sldLayoutMkLst>
          <pc:spChg chg="mod">
            <ac:chgData name="Nathalie Krumm" userId="6f595d3c-6c4b-43d7-a7f1-2f39d30a6db5" providerId="ADAL" clId="{B7F97DCA-48EC-400F-8AE7-A0301FF84845}" dt="2021-02-22T14:21:22.791" v="150" actId="2711"/>
            <ac:spMkLst>
              <pc:docMk/>
              <pc:sldMasterMk cId="3707285536" sldId="2147483648"/>
              <pc:sldLayoutMk cId="1322720541" sldId="2147483650"/>
              <ac:spMk id="2" creationId="{00000000-0000-0000-0000-000000000000}"/>
            </ac:spMkLst>
          </pc:spChg>
          <pc:spChg chg="mod">
            <ac:chgData name="Nathalie Krumm" userId="6f595d3c-6c4b-43d7-a7f1-2f39d30a6db5" providerId="ADAL" clId="{B7F97DCA-48EC-400F-8AE7-A0301FF84845}" dt="2021-02-22T14:21:27.919" v="151" actId="2711"/>
            <ac:spMkLst>
              <pc:docMk/>
              <pc:sldMasterMk cId="3707285536" sldId="2147483648"/>
              <pc:sldLayoutMk cId="1322720541" sldId="2147483650"/>
              <ac:spMk id="3" creationId="{00000000-0000-0000-0000-000000000000}"/>
            </ac:spMkLst>
          </pc:spChg>
          <pc:spChg chg="mod">
            <ac:chgData name="Nathalie Krumm" userId="6f595d3c-6c4b-43d7-a7f1-2f39d30a6db5" providerId="ADAL" clId="{B7F97DCA-48EC-400F-8AE7-A0301FF84845}" dt="2021-02-22T14:21:34.684" v="152" actId="2711"/>
            <ac:spMkLst>
              <pc:docMk/>
              <pc:sldMasterMk cId="3707285536" sldId="2147483648"/>
              <pc:sldLayoutMk cId="1322720541" sldId="2147483650"/>
              <ac:spMk id="4" creationId="{00000000-0000-0000-0000-000000000000}"/>
            </ac:spMkLst>
          </pc:spChg>
          <pc:spChg chg="mod">
            <ac:chgData name="Nathalie Krumm" userId="6f595d3c-6c4b-43d7-a7f1-2f39d30a6db5" providerId="ADAL" clId="{B7F97DCA-48EC-400F-8AE7-A0301FF84845}" dt="2021-02-22T14:21:42.549" v="153" actId="2711"/>
            <ac:spMkLst>
              <pc:docMk/>
              <pc:sldMasterMk cId="3707285536" sldId="2147483648"/>
              <pc:sldLayoutMk cId="1322720541" sldId="2147483650"/>
              <ac:spMk id="5" creationId="{00000000-0000-0000-0000-000000000000}"/>
            </ac:spMkLst>
          </pc:spChg>
          <pc:spChg chg="mod">
            <ac:chgData name="Nathalie Krumm" userId="6f595d3c-6c4b-43d7-a7f1-2f39d30a6db5" providerId="ADAL" clId="{B7F97DCA-48EC-400F-8AE7-A0301FF84845}" dt="2021-02-22T14:21:47.153" v="154" actId="2711"/>
            <ac:spMkLst>
              <pc:docMk/>
              <pc:sldMasterMk cId="3707285536" sldId="2147483648"/>
              <pc:sldLayoutMk cId="1322720541" sldId="2147483650"/>
              <ac:spMk id="6" creationId="{00000000-0000-0000-0000-000000000000}"/>
            </ac:spMkLst>
          </pc:spChg>
        </pc:sldLayoutChg>
        <pc:sldLayoutChg chg="addSp delSp modSp mod">
          <pc:chgData name="Nathalie Krumm" userId="6f595d3c-6c4b-43d7-a7f1-2f39d30a6db5" providerId="ADAL" clId="{B7F97DCA-48EC-400F-8AE7-A0301FF84845}" dt="2021-02-22T14:38:01.610" v="295"/>
          <pc:sldLayoutMkLst>
            <pc:docMk/>
            <pc:sldMasterMk cId="3707285536" sldId="2147483648"/>
            <pc:sldLayoutMk cId="4186728252" sldId="2147483651"/>
          </pc:sldLayoutMkLst>
          <pc:spChg chg="mod">
            <ac:chgData name="Nathalie Krumm" userId="6f595d3c-6c4b-43d7-a7f1-2f39d30a6db5" providerId="ADAL" clId="{B7F97DCA-48EC-400F-8AE7-A0301FF84845}" dt="2021-02-22T14:35:02.738" v="270" actId="14100"/>
            <ac:spMkLst>
              <pc:docMk/>
              <pc:sldMasterMk cId="3707285536" sldId="2147483648"/>
              <pc:sldLayoutMk cId="4186728252" sldId="2147483651"/>
              <ac:spMk id="2" creationId="{00000000-0000-0000-0000-000000000000}"/>
            </ac:spMkLst>
          </pc:spChg>
          <pc:spChg chg="mod">
            <ac:chgData name="Nathalie Krumm" userId="6f595d3c-6c4b-43d7-a7f1-2f39d30a6db5" providerId="ADAL" clId="{B7F97DCA-48EC-400F-8AE7-A0301FF84845}" dt="2021-02-22T14:34:54.818" v="257" actId="1035"/>
            <ac:spMkLst>
              <pc:docMk/>
              <pc:sldMasterMk cId="3707285536" sldId="2147483648"/>
              <pc:sldLayoutMk cId="4186728252" sldId="2147483651"/>
              <ac:spMk id="3" creationId="{00000000-0000-0000-0000-000000000000}"/>
            </ac:spMkLst>
          </pc:spChg>
          <pc:spChg chg="mod">
            <ac:chgData name="Nathalie Krumm" userId="6f595d3c-6c4b-43d7-a7f1-2f39d30a6db5" providerId="ADAL" clId="{B7F97DCA-48EC-400F-8AE7-A0301FF84845}" dt="2021-02-22T14:38:01.610" v="295"/>
            <ac:spMkLst>
              <pc:docMk/>
              <pc:sldMasterMk cId="3707285536" sldId="2147483648"/>
              <pc:sldLayoutMk cId="4186728252" sldId="2147483651"/>
              <ac:spMk id="10" creationId="{2AC4F617-027E-4C06-8EC7-1C52D1BEE637}"/>
            </ac:spMkLst>
          </pc:spChg>
          <pc:grpChg chg="add mod">
            <ac:chgData name="Nathalie Krumm" userId="6f595d3c-6c4b-43d7-a7f1-2f39d30a6db5" providerId="ADAL" clId="{B7F97DCA-48EC-400F-8AE7-A0301FF84845}" dt="2021-02-22T14:38:01.610" v="295"/>
            <ac:grpSpMkLst>
              <pc:docMk/>
              <pc:sldMasterMk cId="3707285536" sldId="2147483648"/>
              <pc:sldLayoutMk cId="4186728252" sldId="2147483651"/>
              <ac:grpSpMk id="8" creationId="{9073F5CF-12EC-48DA-85DE-9FD99035E1F8}"/>
            </ac:grpSpMkLst>
          </pc:grpChg>
          <pc:picChg chg="add del mod">
            <ac:chgData name="Nathalie Krumm" userId="6f595d3c-6c4b-43d7-a7f1-2f39d30a6db5" providerId="ADAL" clId="{B7F97DCA-48EC-400F-8AE7-A0301FF84845}" dt="2021-02-22T14:38:01.159" v="294" actId="478"/>
            <ac:picMkLst>
              <pc:docMk/>
              <pc:sldMasterMk cId="3707285536" sldId="2147483648"/>
              <pc:sldLayoutMk cId="4186728252" sldId="2147483651"/>
              <ac:picMk id="7" creationId="{BA4E9818-4760-43FF-9A4A-94C2716314BD}"/>
            </ac:picMkLst>
          </pc:picChg>
          <pc:picChg chg="mod">
            <ac:chgData name="Nathalie Krumm" userId="6f595d3c-6c4b-43d7-a7f1-2f39d30a6db5" providerId="ADAL" clId="{B7F97DCA-48EC-400F-8AE7-A0301FF84845}" dt="2021-02-22T14:38:01.610" v="295"/>
            <ac:picMkLst>
              <pc:docMk/>
              <pc:sldMasterMk cId="3707285536" sldId="2147483648"/>
              <pc:sldLayoutMk cId="4186728252" sldId="2147483651"/>
              <ac:picMk id="9" creationId="{6560F6B4-0CD1-408A-9EC8-9A6DCD8905A0}"/>
            </ac:picMkLst>
          </pc:picChg>
          <pc:picChg chg="mod">
            <ac:chgData name="Nathalie Krumm" userId="6f595d3c-6c4b-43d7-a7f1-2f39d30a6db5" providerId="ADAL" clId="{B7F97DCA-48EC-400F-8AE7-A0301FF84845}" dt="2021-02-22T14:38:01.610" v="295"/>
            <ac:picMkLst>
              <pc:docMk/>
              <pc:sldMasterMk cId="3707285536" sldId="2147483648"/>
              <pc:sldLayoutMk cId="4186728252" sldId="2147483651"/>
              <ac:picMk id="11" creationId="{99F950F7-7990-4D21-8959-9B8CE70ED64B}"/>
            </ac:picMkLst>
          </pc:picChg>
        </pc:sldLayoutChg>
        <pc:sldLayoutChg chg="modSp mod">
          <pc:chgData name="Nathalie Krumm" userId="6f595d3c-6c4b-43d7-a7f1-2f39d30a6db5" providerId="ADAL" clId="{B7F97DCA-48EC-400F-8AE7-A0301FF84845}" dt="2021-02-22T14:30:56.349" v="186" actId="14100"/>
          <pc:sldLayoutMkLst>
            <pc:docMk/>
            <pc:sldMasterMk cId="3707285536" sldId="2147483648"/>
            <pc:sldLayoutMk cId="3592360552" sldId="2147483652"/>
          </pc:sldLayoutMkLst>
          <pc:spChg chg="mod">
            <ac:chgData name="Nathalie Krumm" userId="6f595d3c-6c4b-43d7-a7f1-2f39d30a6db5" providerId="ADAL" clId="{B7F97DCA-48EC-400F-8AE7-A0301FF84845}" dt="2021-02-22T14:30:49.134" v="185" actId="14100"/>
            <ac:spMkLst>
              <pc:docMk/>
              <pc:sldMasterMk cId="3707285536" sldId="2147483648"/>
              <pc:sldLayoutMk cId="3592360552" sldId="2147483652"/>
              <ac:spMk id="3" creationId="{00000000-0000-0000-0000-000000000000}"/>
            </ac:spMkLst>
          </pc:spChg>
          <pc:spChg chg="mod">
            <ac:chgData name="Nathalie Krumm" userId="6f595d3c-6c4b-43d7-a7f1-2f39d30a6db5" providerId="ADAL" clId="{B7F97DCA-48EC-400F-8AE7-A0301FF84845}" dt="2021-02-22T14:30:56.349" v="186" actId="14100"/>
            <ac:spMkLst>
              <pc:docMk/>
              <pc:sldMasterMk cId="3707285536" sldId="2147483648"/>
              <pc:sldLayoutMk cId="3592360552" sldId="2147483652"/>
              <ac:spMk id="4" creationId="{00000000-0000-0000-0000-000000000000}"/>
            </ac:spMkLst>
          </pc:spChg>
        </pc:sldLayoutChg>
        <pc:sldLayoutChg chg="modSp mod">
          <pc:chgData name="Nathalie Krumm" userId="6f595d3c-6c4b-43d7-a7f1-2f39d30a6db5" providerId="ADAL" clId="{B7F97DCA-48EC-400F-8AE7-A0301FF84845}" dt="2021-02-22T14:30:30.885" v="182" actId="14100"/>
          <pc:sldLayoutMkLst>
            <pc:docMk/>
            <pc:sldMasterMk cId="3707285536" sldId="2147483648"/>
            <pc:sldLayoutMk cId="3277650727" sldId="2147483653"/>
          </pc:sldLayoutMkLst>
          <pc:spChg chg="mod">
            <ac:chgData name="Nathalie Krumm" userId="6f595d3c-6c4b-43d7-a7f1-2f39d30a6db5" providerId="ADAL" clId="{B7F97DCA-48EC-400F-8AE7-A0301FF84845}" dt="2021-02-22T14:30:30.885" v="182" actId="14100"/>
            <ac:spMkLst>
              <pc:docMk/>
              <pc:sldMasterMk cId="3707285536" sldId="2147483648"/>
              <pc:sldLayoutMk cId="3277650727" sldId="2147483653"/>
              <ac:spMk id="2" creationId="{00000000-0000-0000-0000-000000000000}"/>
            </ac:spMkLst>
          </pc:spChg>
          <pc:spChg chg="mod">
            <ac:chgData name="Nathalie Krumm" userId="6f595d3c-6c4b-43d7-a7f1-2f39d30a6db5" providerId="ADAL" clId="{B7F97DCA-48EC-400F-8AE7-A0301FF84845}" dt="2021-02-22T14:30:21.400" v="180" actId="1076"/>
            <ac:spMkLst>
              <pc:docMk/>
              <pc:sldMasterMk cId="3707285536" sldId="2147483648"/>
              <pc:sldLayoutMk cId="3277650727" sldId="2147483653"/>
              <ac:spMk id="3" creationId="{00000000-0000-0000-0000-000000000000}"/>
            </ac:spMkLst>
          </pc:spChg>
          <pc:spChg chg="mod">
            <ac:chgData name="Nathalie Krumm" userId="6f595d3c-6c4b-43d7-a7f1-2f39d30a6db5" providerId="ADAL" clId="{B7F97DCA-48EC-400F-8AE7-A0301FF84845}" dt="2021-02-22T14:30:10.574" v="177" actId="14100"/>
            <ac:spMkLst>
              <pc:docMk/>
              <pc:sldMasterMk cId="3707285536" sldId="2147483648"/>
              <pc:sldLayoutMk cId="3277650727" sldId="2147483653"/>
              <ac:spMk id="4" creationId="{00000000-0000-0000-0000-000000000000}"/>
            </ac:spMkLst>
          </pc:spChg>
          <pc:spChg chg="mod">
            <ac:chgData name="Nathalie Krumm" userId="6f595d3c-6c4b-43d7-a7f1-2f39d30a6db5" providerId="ADAL" clId="{B7F97DCA-48EC-400F-8AE7-A0301FF84845}" dt="2021-02-22T14:30:17.552" v="179" actId="1076"/>
            <ac:spMkLst>
              <pc:docMk/>
              <pc:sldMasterMk cId="3707285536" sldId="2147483648"/>
              <pc:sldLayoutMk cId="3277650727" sldId="2147483653"/>
              <ac:spMk id="5" creationId="{00000000-0000-0000-0000-000000000000}"/>
            </ac:spMkLst>
          </pc:spChg>
          <pc:spChg chg="mod">
            <ac:chgData name="Nathalie Krumm" userId="6f595d3c-6c4b-43d7-a7f1-2f39d30a6db5" providerId="ADAL" clId="{B7F97DCA-48EC-400F-8AE7-A0301FF84845}" dt="2021-02-22T14:30:13.305" v="178" actId="14100"/>
            <ac:spMkLst>
              <pc:docMk/>
              <pc:sldMasterMk cId="3707285536" sldId="2147483648"/>
              <pc:sldLayoutMk cId="3277650727" sldId="2147483653"/>
              <ac:spMk id="6" creationId="{00000000-0000-0000-0000-000000000000}"/>
            </ac:spMkLst>
          </pc:spChg>
        </pc:sldLayoutChg>
        <pc:sldLayoutChg chg="modSp mod">
          <pc:chgData name="Nathalie Krumm" userId="6f595d3c-6c4b-43d7-a7f1-2f39d30a6db5" providerId="ADAL" clId="{B7F97DCA-48EC-400F-8AE7-A0301FF84845}" dt="2021-02-22T14:29:51.405" v="175" actId="14100"/>
          <pc:sldLayoutMkLst>
            <pc:docMk/>
            <pc:sldMasterMk cId="3707285536" sldId="2147483648"/>
            <pc:sldLayoutMk cId="1548965504" sldId="2147483656"/>
          </pc:sldLayoutMkLst>
          <pc:spChg chg="mod">
            <ac:chgData name="Nathalie Krumm" userId="6f595d3c-6c4b-43d7-a7f1-2f39d30a6db5" providerId="ADAL" clId="{B7F97DCA-48EC-400F-8AE7-A0301FF84845}" dt="2021-02-22T14:29:51.405" v="175" actId="14100"/>
            <ac:spMkLst>
              <pc:docMk/>
              <pc:sldMasterMk cId="3707285536" sldId="2147483648"/>
              <pc:sldLayoutMk cId="1548965504" sldId="2147483656"/>
              <ac:spMk id="3" creationId="{00000000-0000-0000-0000-000000000000}"/>
            </ac:spMkLst>
          </pc:spChg>
        </pc:sldLayoutChg>
        <pc:sldLayoutChg chg="modSp mod">
          <pc:chgData name="Nathalie Krumm" userId="6f595d3c-6c4b-43d7-a7f1-2f39d30a6db5" providerId="ADAL" clId="{B7F97DCA-48EC-400F-8AE7-A0301FF84845}" dt="2021-02-22T14:29:54.990" v="176" actId="14100"/>
          <pc:sldLayoutMkLst>
            <pc:docMk/>
            <pc:sldMasterMk cId="3707285536" sldId="2147483648"/>
            <pc:sldLayoutMk cId="4171453819" sldId="2147483657"/>
          </pc:sldLayoutMkLst>
          <pc:spChg chg="mod">
            <ac:chgData name="Nathalie Krumm" userId="6f595d3c-6c4b-43d7-a7f1-2f39d30a6db5" providerId="ADAL" clId="{B7F97DCA-48EC-400F-8AE7-A0301FF84845}" dt="2021-02-22T14:29:54.990" v="176" actId="14100"/>
            <ac:spMkLst>
              <pc:docMk/>
              <pc:sldMasterMk cId="3707285536" sldId="2147483648"/>
              <pc:sldLayoutMk cId="4171453819" sldId="2147483657"/>
              <ac:spMk id="3" creationId="{00000000-0000-0000-0000-000000000000}"/>
            </ac:spMkLst>
          </pc:spChg>
        </pc:sldLayoutChg>
        <pc:sldLayoutChg chg="modSp mod">
          <pc:chgData name="Nathalie Krumm" userId="6f595d3c-6c4b-43d7-a7f1-2f39d30a6db5" providerId="ADAL" clId="{B7F97DCA-48EC-400F-8AE7-A0301FF84845}" dt="2021-02-22T14:26:26.386" v="172" actId="14100"/>
          <pc:sldLayoutMkLst>
            <pc:docMk/>
            <pc:sldMasterMk cId="3707285536" sldId="2147483648"/>
            <pc:sldLayoutMk cId="371644130" sldId="2147483659"/>
          </pc:sldLayoutMkLst>
          <pc:spChg chg="mod">
            <ac:chgData name="Nathalie Krumm" userId="6f595d3c-6c4b-43d7-a7f1-2f39d30a6db5" providerId="ADAL" clId="{B7F97DCA-48EC-400F-8AE7-A0301FF84845}" dt="2021-02-22T14:26:22.841" v="171" actId="14100"/>
            <ac:spMkLst>
              <pc:docMk/>
              <pc:sldMasterMk cId="3707285536" sldId="2147483648"/>
              <pc:sldLayoutMk cId="371644130" sldId="2147483659"/>
              <ac:spMk id="2" creationId="{00000000-0000-0000-0000-000000000000}"/>
            </ac:spMkLst>
          </pc:spChg>
          <pc:spChg chg="mod">
            <ac:chgData name="Nathalie Krumm" userId="6f595d3c-6c4b-43d7-a7f1-2f39d30a6db5" providerId="ADAL" clId="{B7F97DCA-48EC-400F-8AE7-A0301FF84845}" dt="2021-02-22T14:26:26.386" v="172" actId="14100"/>
            <ac:spMkLst>
              <pc:docMk/>
              <pc:sldMasterMk cId="3707285536" sldId="2147483648"/>
              <pc:sldLayoutMk cId="371644130" sldId="2147483659"/>
              <ac:spMk id="3" creationId="{00000000-0000-0000-0000-000000000000}"/>
            </ac:spMkLst>
          </pc:spChg>
        </pc:sldLayoutChg>
      </pc:sldMasterChg>
    </pc:docChg>
  </pc:docChgLst>
  <pc:docChgLst>
    <pc:chgData name="Nathalie Krumm" userId="6f595d3c-6c4b-43d7-a7f1-2f39d30a6db5" providerId="ADAL" clId="{84EC0B18-8588-46CC-9588-B102730A2022}"/>
    <pc:docChg chg="custSel modSld modMainMaster">
      <pc:chgData name="Nathalie Krumm" userId="6f595d3c-6c4b-43d7-a7f1-2f39d30a6db5" providerId="ADAL" clId="{84EC0B18-8588-46CC-9588-B102730A2022}" dt="2021-04-13T12:37:44.080" v="12" actId="14100"/>
      <pc:docMkLst>
        <pc:docMk/>
      </pc:docMkLst>
      <pc:sldChg chg="modSp mod">
        <pc:chgData name="Nathalie Krumm" userId="6f595d3c-6c4b-43d7-a7f1-2f39d30a6db5" providerId="ADAL" clId="{84EC0B18-8588-46CC-9588-B102730A2022}" dt="2021-04-13T12:37:41.540" v="11" actId="27636"/>
        <pc:sldMkLst>
          <pc:docMk/>
          <pc:sldMk cId="2374177463" sldId="257"/>
        </pc:sldMkLst>
        <pc:spChg chg="mod">
          <ac:chgData name="Nathalie Krumm" userId="6f595d3c-6c4b-43d7-a7f1-2f39d30a6db5" providerId="ADAL" clId="{84EC0B18-8588-46CC-9588-B102730A2022}" dt="2021-04-13T12:37:41.540" v="11" actId="27636"/>
          <ac:spMkLst>
            <pc:docMk/>
            <pc:sldMk cId="2374177463" sldId="257"/>
            <ac:spMk id="2" creationId="{8DFDB095-1F26-490D-9546-F95CA43D8665}"/>
          </ac:spMkLst>
        </pc:spChg>
      </pc:sldChg>
      <pc:sldChg chg="modSp mod">
        <pc:chgData name="Nathalie Krumm" userId="6f595d3c-6c4b-43d7-a7f1-2f39d30a6db5" providerId="ADAL" clId="{84EC0B18-8588-46CC-9588-B102730A2022}" dt="2021-04-13T12:30:57.833" v="1" actId="27636"/>
        <pc:sldMkLst>
          <pc:docMk/>
          <pc:sldMk cId="4231298680" sldId="258"/>
        </pc:sldMkLst>
        <pc:spChg chg="mod">
          <ac:chgData name="Nathalie Krumm" userId="6f595d3c-6c4b-43d7-a7f1-2f39d30a6db5" providerId="ADAL" clId="{84EC0B18-8588-46CC-9588-B102730A2022}" dt="2021-04-13T12:30:57.833" v="1" actId="27636"/>
          <ac:spMkLst>
            <pc:docMk/>
            <pc:sldMk cId="4231298680" sldId="258"/>
            <ac:spMk id="2" creationId="{43DA076A-0C44-42D6-9BF9-4A7A1B10A845}"/>
          </ac:spMkLst>
        </pc:spChg>
      </pc:sldChg>
      <pc:sldMasterChg chg="modSp mod modSldLayout">
        <pc:chgData name="Nathalie Krumm" userId="6f595d3c-6c4b-43d7-a7f1-2f39d30a6db5" providerId="ADAL" clId="{84EC0B18-8588-46CC-9588-B102730A2022}" dt="2021-04-13T12:37:44.080" v="12" actId="14100"/>
        <pc:sldMasterMkLst>
          <pc:docMk/>
          <pc:sldMasterMk cId="3707285536" sldId="2147483648"/>
        </pc:sldMasterMkLst>
        <pc:spChg chg="mod">
          <ac:chgData name="Nathalie Krumm" userId="6f595d3c-6c4b-43d7-a7f1-2f39d30a6db5" providerId="ADAL" clId="{84EC0B18-8588-46CC-9588-B102730A2022}" dt="2021-04-13T12:37:41.408" v="10" actId="14100"/>
          <ac:spMkLst>
            <pc:docMk/>
            <pc:sldMasterMk cId="3707285536" sldId="2147483648"/>
            <ac:spMk id="2" creationId="{00000000-0000-0000-0000-000000000000}"/>
          </ac:spMkLst>
        </pc:spChg>
        <pc:spChg chg="mod">
          <ac:chgData name="Nathalie Krumm" userId="6f595d3c-6c4b-43d7-a7f1-2f39d30a6db5" providerId="ADAL" clId="{84EC0B18-8588-46CC-9588-B102730A2022}" dt="2021-04-13T12:37:44.080" v="12" actId="14100"/>
          <ac:spMkLst>
            <pc:docMk/>
            <pc:sldMasterMk cId="3707285536" sldId="2147483648"/>
            <ac:spMk id="3" creationId="{00000000-0000-0000-0000-000000000000}"/>
          </ac:spMkLst>
        </pc:spChg>
        <pc:sldLayoutChg chg="modSp mod">
          <pc:chgData name="Nathalie Krumm" userId="6f595d3c-6c4b-43d7-a7f1-2f39d30a6db5" providerId="ADAL" clId="{84EC0B18-8588-46CC-9588-B102730A2022}" dt="2021-04-13T12:36:55.680" v="3" actId="14100"/>
          <pc:sldLayoutMkLst>
            <pc:docMk/>
            <pc:sldMasterMk cId="3707285536" sldId="2147483648"/>
            <pc:sldLayoutMk cId="3592360552" sldId="2147483652"/>
          </pc:sldLayoutMkLst>
          <pc:spChg chg="mod">
            <ac:chgData name="Nathalie Krumm" userId="6f595d3c-6c4b-43d7-a7f1-2f39d30a6db5" providerId="ADAL" clId="{84EC0B18-8588-46CC-9588-B102730A2022}" dt="2021-04-13T12:36:45.785" v="2" actId="14100"/>
            <ac:spMkLst>
              <pc:docMk/>
              <pc:sldMasterMk cId="3707285536" sldId="2147483648"/>
              <pc:sldLayoutMk cId="3592360552" sldId="2147483652"/>
              <ac:spMk id="2" creationId="{00000000-0000-0000-0000-000000000000}"/>
            </ac:spMkLst>
          </pc:spChg>
          <pc:spChg chg="mod">
            <ac:chgData name="Nathalie Krumm" userId="6f595d3c-6c4b-43d7-a7f1-2f39d30a6db5" providerId="ADAL" clId="{84EC0B18-8588-46CC-9588-B102730A2022}" dt="2021-04-13T12:36:55.680" v="3" actId="14100"/>
            <ac:spMkLst>
              <pc:docMk/>
              <pc:sldMasterMk cId="3707285536" sldId="2147483648"/>
              <pc:sldLayoutMk cId="3592360552" sldId="2147483652"/>
              <ac:spMk id="3" creationId="{00000000-0000-0000-0000-000000000000}"/>
            </ac:spMkLst>
          </pc:spChg>
          <pc:spChg chg="mod">
            <ac:chgData name="Nathalie Krumm" userId="6f595d3c-6c4b-43d7-a7f1-2f39d30a6db5" providerId="ADAL" clId="{84EC0B18-8588-46CC-9588-B102730A2022}" dt="2021-04-13T12:36:55.680" v="3" actId="14100"/>
            <ac:spMkLst>
              <pc:docMk/>
              <pc:sldMasterMk cId="3707285536" sldId="2147483648"/>
              <pc:sldLayoutMk cId="3592360552" sldId="2147483652"/>
              <ac:spMk id="4" creationId="{00000000-0000-0000-0000-000000000000}"/>
            </ac:spMkLst>
          </pc:spChg>
        </pc:sldLayoutChg>
        <pc:sldLayoutChg chg="modSp mod">
          <pc:chgData name="Nathalie Krumm" userId="6f595d3c-6c4b-43d7-a7f1-2f39d30a6db5" providerId="ADAL" clId="{84EC0B18-8588-46CC-9588-B102730A2022}" dt="2021-04-13T12:37:11.360" v="6" actId="14100"/>
          <pc:sldLayoutMkLst>
            <pc:docMk/>
            <pc:sldMasterMk cId="3707285536" sldId="2147483648"/>
            <pc:sldLayoutMk cId="3277650727" sldId="2147483653"/>
          </pc:sldLayoutMkLst>
          <pc:spChg chg="mod">
            <ac:chgData name="Nathalie Krumm" userId="6f595d3c-6c4b-43d7-a7f1-2f39d30a6db5" providerId="ADAL" clId="{84EC0B18-8588-46CC-9588-B102730A2022}" dt="2021-04-13T12:37:02.574" v="4" actId="14100"/>
            <ac:spMkLst>
              <pc:docMk/>
              <pc:sldMasterMk cId="3707285536" sldId="2147483648"/>
              <pc:sldLayoutMk cId="3277650727" sldId="2147483653"/>
              <ac:spMk id="2" creationId="{00000000-0000-0000-0000-000000000000}"/>
            </ac:spMkLst>
          </pc:spChg>
          <pc:spChg chg="mod">
            <ac:chgData name="Nathalie Krumm" userId="6f595d3c-6c4b-43d7-a7f1-2f39d30a6db5" providerId="ADAL" clId="{84EC0B18-8588-46CC-9588-B102730A2022}" dt="2021-04-13T12:37:07.026" v="5" actId="1076"/>
            <ac:spMkLst>
              <pc:docMk/>
              <pc:sldMasterMk cId="3707285536" sldId="2147483648"/>
              <pc:sldLayoutMk cId="3277650727" sldId="2147483653"/>
              <ac:spMk id="3" creationId="{00000000-0000-0000-0000-000000000000}"/>
            </ac:spMkLst>
          </pc:spChg>
          <pc:spChg chg="mod">
            <ac:chgData name="Nathalie Krumm" userId="6f595d3c-6c4b-43d7-a7f1-2f39d30a6db5" providerId="ADAL" clId="{84EC0B18-8588-46CC-9588-B102730A2022}" dt="2021-04-13T12:37:11.360" v="6" actId="14100"/>
            <ac:spMkLst>
              <pc:docMk/>
              <pc:sldMasterMk cId="3707285536" sldId="2147483648"/>
              <pc:sldLayoutMk cId="3277650727" sldId="2147483653"/>
              <ac:spMk id="4" creationId="{00000000-0000-0000-0000-000000000000}"/>
            </ac:spMkLst>
          </pc:spChg>
          <pc:spChg chg="mod">
            <ac:chgData name="Nathalie Krumm" userId="6f595d3c-6c4b-43d7-a7f1-2f39d30a6db5" providerId="ADAL" clId="{84EC0B18-8588-46CC-9588-B102730A2022}" dt="2021-04-13T12:37:07.026" v="5" actId="1076"/>
            <ac:spMkLst>
              <pc:docMk/>
              <pc:sldMasterMk cId="3707285536" sldId="2147483648"/>
              <pc:sldLayoutMk cId="3277650727" sldId="2147483653"/>
              <ac:spMk id="5" creationId="{00000000-0000-0000-0000-000000000000}"/>
            </ac:spMkLst>
          </pc:spChg>
          <pc:spChg chg="mod">
            <ac:chgData name="Nathalie Krumm" userId="6f595d3c-6c4b-43d7-a7f1-2f39d30a6db5" providerId="ADAL" clId="{84EC0B18-8588-46CC-9588-B102730A2022}" dt="2021-04-13T12:37:11.360" v="6" actId="14100"/>
            <ac:spMkLst>
              <pc:docMk/>
              <pc:sldMasterMk cId="3707285536" sldId="2147483648"/>
              <pc:sldLayoutMk cId="3277650727" sldId="2147483653"/>
              <ac:spMk id="6" creationId="{00000000-0000-0000-0000-000000000000}"/>
            </ac:spMkLst>
          </pc:spChg>
        </pc:sldLayoutChg>
        <pc:sldLayoutChg chg="modSp mod">
          <pc:chgData name="Nathalie Krumm" userId="6f595d3c-6c4b-43d7-a7f1-2f39d30a6db5" providerId="ADAL" clId="{84EC0B18-8588-46CC-9588-B102730A2022}" dt="2021-04-13T12:37:16.980" v="7" actId="14100"/>
          <pc:sldLayoutMkLst>
            <pc:docMk/>
            <pc:sldMasterMk cId="3707285536" sldId="2147483648"/>
            <pc:sldLayoutMk cId="3256609619" sldId="2147483654"/>
          </pc:sldLayoutMkLst>
          <pc:spChg chg="mod">
            <ac:chgData name="Nathalie Krumm" userId="6f595d3c-6c4b-43d7-a7f1-2f39d30a6db5" providerId="ADAL" clId="{84EC0B18-8588-46CC-9588-B102730A2022}" dt="2021-04-13T12:37:16.980" v="7" actId="14100"/>
            <ac:spMkLst>
              <pc:docMk/>
              <pc:sldMasterMk cId="3707285536" sldId="2147483648"/>
              <pc:sldLayoutMk cId="3256609619" sldId="2147483654"/>
              <ac:spMk id="2" creationId="{00000000-0000-0000-0000-000000000000}"/>
            </ac:spMkLst>
          </pc:spChg>
        </pc:sldLayoutChg>
        <pc:sldLayoutChg chg="modSp mod">
          <pc:chgData name="Nathalie Krumm" userId="6f595d3c-6c4b-43d7-a7f1-2f39d30a6db5" providerId="ADAL" clId="{84EC0B18-8588-46CC-9588-B102730A2022}" dt="2021-04-13T12:37:32.515" v="9" actId="14100"/>
          <pc:sldLayoutMkLst>
            <pc:docMk/>
            <pc:sldMasterMk cId="3707285536" sldId="2147483648"/>
            <pc:sldLayoutMk cId="2623719344" sldId="2147483658"/>
          </pc:sldLayoutMkLst>
          <pc:spChg chg="mod">
            <ac:chgData name="Nathalie Krumm" userId="6f595d3c-6c4b-43d7-a7f1-2f39d30a6db5" providerId="ADAL" clId="{84EC0B18-8588-46CC-9588-B102730A2022}" dt="2021-04-13T12:37:26.956" v="8" actId="14100"/>
            <ac:spMkLst>
              <pc:docMk/>
              <pc:sldMasterMk cId="3707285536" sldId="2147483648"/>
              <pc:sldLayoutMk cId="2623719344" sldId="2147483658"/>
              <ac:spMk id="2" creationId="{00000000-0000-0000-0000-000000000000}"/>
            </ac:spMkLst>
          </pc:spChg>
          <pc:spChg chg="mod">
            <ac:chgData name="Nathalie Krumm" userId="6f595d3c-6c4b-43d7-a7f1-2f39d30a6db5" providerId="ADAL" clId="{84EC0B18-8588-46CC-9588-B102730A2022}" dt="2021-04-13T12:37:32.515" v="9" actId="14100"/>
            <ac:spMkLst>
              <pc:docMk/>
              <pc:sldMasterMk cId="3707285536" sldId="2147483648"/>
              <pc:sldLayoutMk cId="2623719344" sldId="2147483658"/>
              <ac:spMk id="3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088BA-E7E5-428B-AB08-1D9C00BE5505}" type="datetimeFigureOut">
              <a:rPr lang="sv-SE" smtClean="0"/>
              <a:t>2021-04-13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B0B5F-08EC-4516-AFA2-82A59BF439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6252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2056225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453082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00A5-F852-40A6-8E8C-85B5100B8C6A}" type="datetime1">
              <a:rPr lang="en-GB" smtClean="0"/>
              <a:t>13/04/2021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ESTAD 2021 Stockholm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  <p:grpSp>
        <p:nvGrpSpPr>
          <p:cNvPr id="14" name="Grupp 13">
            <a:extLst>
              <a:ext uri="{FF2B5EF4-FFF2-40B4-BE49-F238E27FC236}">
                <a16:creationId xmlns:a16="http://schemas.microsoft.com/office/drawing/2014/main" id="{33764668-CB3C-4693-8CB0-AA8765919067}"/>
              </a:ext>
            </a:extLst>
          </p:cNvPr>
          <p:cNvGrpSpPr/>
          <p:nvPr userDrawn="1"/>
        </p:nvGrpSpPr>
        <p:grpSpPr>
          <a:xfrm>
            <a:off x="1" y="-60325"/>
            <a:ext cx="12192000" cy="2058916"/>
            <a:chOff x="1" y="-60325"/>
            <a:chExt cx="12192000" cy="2058916"/>
          </a:xfrm>
        </p:grpSpPr>
        <p:pic>
          <p:nvPicPr>
            <p:cNvPr id="10" name="Bildobjekt 9" descr="En bild som visar vatten, himmel, utomhus, båt&#10;&#10;Automatiskt genererad beskrivning">
              <a:extLst>
                <a:ext uri="{FF2B5EF4-FFF2-40B4-BE49-F238E27FC236}">
                  <a16:creationId xmlns:a16="http://schemas.microsoft.com/office/drawing/2014/main" id="{516C618A-AF07-4D89-B079-202BF739BF0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05" b="62721"/>
            <a:stretch/>
          </p:blipFill>
          <p:spPr>
            <a:xfrm>
              <a:off x="1" y="-60325"/>
              <a:ext cx="12192000" cy="2058916"/>
            </a:xfrm>
            <a:prstGeom prst="rect">
              <a:avLst/>
            </a:prstGeom>
          </p:spPr>
        </p:pic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C4C897F0-0CA0-4155-9A4C-5A33D81CE625}"/>
                </a:ext>
              </a:extLst>
            </p:cNvPr>
            <p:cNvSpPr/>
            <p:nvPr userDrawn="1"/>
          </p:nvSpPr>
          <p:spPr>
            <a:xfrm>
              <a:off x="7891270" y="-53409"/>
              <a:ext cx="4300729" cy="205200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pic>
          <p:nvPicPr>
            <p:cNvPr id="12" name="Bildobjekt 11">
              <a:extLst>
                <a:ext uri="{FF2B5EF4-FFF2-40B4-BE49-F238E27FC236}">
                  <a16:creationId xmlns:a16="http://schemas.microsoft.com/office/drawing/2014/main" id="{924F2293-287E-4158-A2D2-778765E15C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0017" y="136525"/>
              <a:ext cx="2783233" cy="18014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4422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1145063"/>
            <a:ext cx="10515600" cy="531338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1762125"/>
            <a:ext cx="10515600" cy="4414837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F07B-FF93-4A45-BE76-6740D138B1DF}" type="datetime1">
              <a:rPr lang="en-GB" smtClean="0"/>
              <a:t>13/04/2021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ESTAD 2021 Stockholm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3719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1109471"/>
            <a:ext cx="2628900" cy="5067491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1109471"/>
            <a:ext cx="7734300" cy="5067492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0D539-23C4-49D2-AFA3-18A5D8F9128C}" type="datetime1">
              <a:rPr lang="en-GB" smtClean="0"/>
              <a:t>13/04/2021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ESTAD 2021 Stockholm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644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3613-AC49-40E4-B776-BC42F9BEBB96}" type="datetime1">
              <a:rPr lang="en-GB" smtClean="0"/>
              <a:t>13/04/2021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ESTAD 2021 Stockholm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2720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2082411"/>
            <a:ext cx="10515600" cy="2626368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77234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E968D-0FF7-46EB-8D37-E71965860A08}" type="datetime1">
              <a:rPr lang="en-GB" smtClean="0"/>
              <a:t>13/04/2021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ESTAD 2021 Stockholm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9073F5CF-12EC-48DA-85DE-9FD99035E1F8}"/>
              </a:ext>
            </a:extLst>
          </p:cNvPr>
          <p:cNvGrpSpPr/>
          <p:nvPr userDrawn="1"/>
        </p:nvGrpSpPr>
        <p:grpSpPr>
          <a:xfrm>
            <a:off x="1" y="-60325"/>
            <a:ext cx="12192000" cy="2058916"/>
            <a:chOff x="1" y="-60325"/>
            <a:chExt cx="12192000" cy="2058916"/>
          </a:xfrm>
        </p:grpSpPr>
        <p:pic>
          <p:nvPicPr>
            <p:cNvPr id="9" name="Bildobjekt 8" descr="En bild som visar vatten, himmel, utomhus, båt&#10;&#10;Automatiskt genererad beskrivning">
              <a:extLst>
                <a:ext uri="{FF2B5EF4-FFF2-40B4-BE49-F238E27FC236}">
                  <a16:creationId xmlns:a16="http://schemas.microsoft.com/office/drawing/2014/main" id="{6560F6B4-0CD1-408A-9EC8-9A6DCD8905A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05" b="62721"/>
            <a:stretch/>
          </p:blipFill>
          <p:spPr>
            <a:xfrm>
              <a:off x="1" y="-60325"/>
              <a:ext cx="12192000" cy="2058916"/>
            </a:xfrm>
            <a:prstGeom prst="rect">
              <a:avLst/>
            </a:prstGeom>
          </p:spPr>
        </p:pic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2AC4F617-027E-4C06-8EC7-1C52D1BEE637}"/>
                </a:ext>
              </a:extLst>
            </p:cNvPr>
            <p:cNvSpPr/>
            <p:nvPr userDrawn="1"/>
          </p:nvSpPr>
          <p:spPr>
            <a:xfrm>
              <a:off x="7891270" y="-53409"/>
              <a:ext cx="4300729" cy="205200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pic>
          <p:nvPicPr>
            <p:cNvPr id="11" name="Bildobjekt 10">
              <a:extLst>
                <a:ext uri="{FF2B5EF4-FFF2-40B4-BE49-F238E27FC236}">
                  <a16:creationId xmlns:a16="http://schemas.microsoft.com/office/drawing/2014/main" id="{99F950F7-7990-4D21-8959-9B8CE70ED6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0017" y="136525"/>
              <a:ext cx="2783233" cy="18014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672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1145062"/>
            <a:ext cx="10515600" cy="6551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914527"/>
            <a:ext cx="5181600" cy="4262436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914525"/>
            <a:ext cx="5181600" cy="4262437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5E846-E924-4CA2-8194-55073CFEEE3A}" type="datetime1">
              <a:rPr lang="en-GB" smtClean="0"/>
              <a:t>13/04/2021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ESTAD 2021 Stockholm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2360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1072896"/>
            <a:ext cx="10515600" cy="574929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3436" y="1671258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18603"/>
            <a:ext cx="5157787" cy="367105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69024" y="1671258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18603"/>
            <a:ext cx="5183188" cy="367106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23E19-F303-48F9-B214-5EBC0CFA744A}" type="datetime1">
              <a:rPr lang="en-GB" smtClean="0"/>
              <a:t>13/04/2021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ESTAD 2021 Stockholm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7650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1145063"/>
            <a:ext cx="10515600" cy="474188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6C605-98B0-4EF3-9BBA-DAEB20EF52F5}" type="datetime1">
              <a:rPr lang="en-GB" smtClean="0"/>
              <a:t>13/04/2021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ESTAD 2021 Stockholm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6609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E454-E6D0-44A6-9D8E-CC9C4FCAE3AB}" type="datetime1">
              <a:rPr lang="en-GB" smtClean="0"/>
              <a:t>13/04/2021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ESTAD 2021 Stockholm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1076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1146048"/>
            <a:ext cx="6172200" cy="47150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E8396-3D03-4E5F-AB04-5BE3C9C026CA}" type="datetime1">
              <a:rPr lang="en-GB" smtClean="0"/>
              <a:t>13/04/2021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ESTAD 2021 Stockholm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8965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1243584"/>
            <a:ext cx="6172200" cy="461746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1C8B-8CCB-4B72-BD16-6D092E1FBD26}" type="datetime1">
              <a:rPr lang="en-GB" smtClean="0"/>
              <a:t>13/04/2021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ESTAD 2021 Stockholm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1453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1145063"/>
            <a:ext cx="10515600" cy="493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730345"/>
            <a:ext cx="10515600" cy="4446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CA77397-548C-4EAC-99F7-F0C413393379}" type="datetime1">
              <a:rPr lang="en-GB" smtClean="0"/>
              <a:t>13/04/2021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ESTAD 2021 Stockholm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7C2F05B-BAF9-488D-83DE-20A7CCFAC190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A7A7E22-C749-44D6-96A8-A6647B672D8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47157"/>
            <a:ext cx="1399564" cy="90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28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2316163"/>
            <a:ext cx="9144000" cy="2132584"/>
          </a:xfrm>
        </p:spPr>
        <p:txBody>
          <a:bodyPr/>
          <a:lstStyle/>
          <a:p>
            <a:r>
              <a:rPr lang="sv-SE" b="1" dirty="0" err="1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lang="sv-S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4492054"/>
            <a:ext cx="9144000" cy="1655762"/>
          </a:xfrm>
        </p:spPr>
        <p:txBody>
          <a:bodyPr/>
          <a:lstStyle/>
          <a:p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Authors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Platshållare för bildnummer 19">
            <a:extLst>
              <a:ext uri="{FF2B5EF4-FFF2-40B4-BE49-F238E27FC236}">
                <a16:creationId xmlns:a16="http://schemas.microsoft.com/office/drawing/2014/main" id="{9779BA0C-3064-43D8-A060-14178B44A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4377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DA076A-0C44-42D6-9BF9-4A7A1B10A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5062"/>
            <a:ext cx="10515600" cy="643981"/>
          </a:xfrm>
        </p:spPr>
        <p:txBody>
          <a:bodyPr>
            <a:normAutofit fontScale="90000"/>
          </a:bodyPr>
          <a:lstStyle/>
          <a:p>
            <a:r>
              <a:rPr lang="sv-SE" dirty="0" err="1"/>
              <a:t>Content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28DA1FD-638A-4B90-9F1B-77978491E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45C5DA3-DB89-4F81-90C9-FB36A532A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31298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FDB095-1F26-490D-9546-F95CA43D8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Contact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3380636-464C-4266-89F2-15110E00E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Name</a:t>
            </a:r>
            <a:endParaRPr lang="sv-SE" dirty="0"/>
          </a:p>
          <a:p>
            <a:r>
              <a:rPr lang="sv-SE" dirty="0"/>
              <a:t>Email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92D2B69-4D2F-48A2-89DB-31ECFE5B2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74177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A912CE8755564AA93AB39A8270321E" ma:contentTypeVersion="10" ma:contentTypeDescription="Create a new document." ma:contentTypeScope="" ma:versionID="adbac60e344d3ff9db0c01d09d4aad24">
  <xsd:schema xmlns:xsd="http://www.w3.org/2001/XMLSchema" xmlns:xs="http://www.w3.org/2001/XMLSchema" xmlns:p="http://schemas.microsoft.com/office/2006/metadata/properties" xmlns:ns2="260c2e6d-72ca-476c-ad8e-fc82c502e10c" targetNamespace="http://schemas.microsoft.com/office/2006/metadata/properties" ma:root="true" ma:fieldsID="52be3ffa975a59baa39bd882afefd044" ns2:_="">
    <xsd:import namespace="260c2e6d-72ca-476c-ad8e-fc82c502e1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0c2e6d-72ca-476c-ad8e-fc82c502e1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9E3EBA-6CFE-4F8D-8EDD-A6689FC3FD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0c2e6d-72ca-476c-ad8e-fc82c502e1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2ABBDF3-CF1E-4C3A-B710-54A16B2AB46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1164BB8-B455-4AF4-9D70-AC768EB1AB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9</Words>
  <Application>Microsoft Office PowerPoint</Application>
  <PresentationFormat>Bredbild</PresentationFormat>
  <Paragraphs>9</Paragraphs>
  <Slides>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Office-tema</vt:lpstr>
      <vt:lpstr>Title</vt:lpstr>
      <vt:lpstr>Content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/>
  <cp:lastModifiedBy>Nathalie Krumm</cp:lastModifiedBy>
  <cp:revision>1</cp:revision>
  <dcterms:created xsi:type="dcterms:W3CDTF">2021-02-22T13:55:10Z</dcterms:created>
  <dcterms:modified xsi:type="dcterms:W3CDTF">2021-04-13T12:37:50Z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0x01010003A912CE8755564AA93AB39A8270321E</vt:lpwstr>
  </property>
</Properties>
</file>